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05" r:id="rId2"/>
    <p:sldMasterId id="2147483727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24377650" cy="13716000"/>
  <p:notesSz cx="6858000" cy="9144000"/>
  <p:embeddedFontLst>
    <p:embeddedFont>
      <p:font typeface="Amatic SC" panose="020B0604020202020204" charset="-79"/>
      <p:regular r:id="rId29"/>
      <p:bold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Inconsolata" panose="020B0604020202020204" charset="0"/>
      <p:regular r:id="rId35"/>
      <p:bold r:id="rId36"/>
    </p:embeddedFont>
    <p:embeddedFont>
      <p:font typeface="Lato Light" panose="020B0604020202020204" charset="0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Roboto Black" panose="020B0604020202020204" charset="0"/>
      <p:bold r:id="rId45"/>
      <p:boldItalic r:id="rId46"/>
    </p:embeddedFont>
    <p:embeddedFont>
      <p:font typeface="Roboto Light" panose="020B0604020202020204" charset="0"/>
      <p:regular r:id="rId47"/>
      <p:bold r:id="rId48"/>
      <p:italic r:id="rId49"/>
      <p:boldItalic r:id="rId50"/>
    </p:embeddedFont>
    <p:embeddedFont>
      <p:font typeface="Roboto Medium" panose="020B0604020202020204" charset="0"/>
      <p:regular r:id="rId51"/>
      <p:bold r:id="rId52"/>
      <p:italic r:id="rId53"/>
      <p:boldItalic r:id="rId54"/>
    </p:embeddedFont>
    <p:embeddedFont>
      <p:font typeface="Roboto Thin" panose="020B060402020202020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jmV0gQVcEMsvCD33I3PRtpapa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43475D-FE52-4AA4-934A-7361B8D38A1C}">
  <a:tblStyle styleId="{A043475D-FE52-4AA4-934A-7361B8D38A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732" y="42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customschemas.google.com/relationships/presentationmetadata" Target="metadata"/><Relationship Id="rId68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hart" userId="391e8171836b710e" providerId="LiveId" clId="{8FA694D3-C908-42EA-BA64-1A47FED45525}"/>
    <pc:docChg chg="modSld">
      <pc:chgData name="william hart" userId="391e8171836b710e" providerId="LiveId" clId="{8FA694D3-C908-42EA-BA64-1A47FED45525}" dt="2021-02-13T19:32:46.962" v="75" actId="20577"/>
      <pc:docMkLst>
        <pc:docMk/>
      </pc:docMkLst>
      <pc:sldChg chg="modNotesTx">
        <pc:chgData name="william hart" userId="391e8171836b710e" providerId="LiveId" clId="{8FA694D3-C908-42EA-BA64-1A47FED45525}" dt="2021-02-13T19:32:46.962" v="75" actId="20577"/>
        <pc:sldMkLst>
          <pc:docMk/>
          <pc:sldMk cId="0" sldId="262"/>
        </pc:sldMkLst>
      </pc:sldChg>
      <pc:sldChg chg="modNotesTx">
        <pc:chgData name="william hart" userId="391e8171836b710e" providerId="LiveId" clId="{8FA694D3-C908-42EA-BA64-1A47FED45525}" dt="2021-02-13T19:32:03.585" v="15" actId="20577"/>
        <pc:sldMkLst>
          <pc:docMk/>
          <pc:sldMk cId="0" sldId="270"/>
        </pc:sldMkLst>
      </pc:sldChg>
      <pc:sldChg chg="modNotesTx">
        <pc:chgData name="william hart" userId="391e8171836b710e" providerId="LiveId" clId="{8FA694D3-C908-42EA-BA64-1A47FED45525}" dt="2021-02-13T19:32:09.396" v="27" actId="20577"/>
        <pc:sldMkLst>
          <pc:docMk/>
          <pc:sldMk cId="0" sldId="271"/>
        </pc:sldMkLst>
      </pc:sldChg>
      <pc:sldChg chg="modNotesTx">
        <pc:chgData name="william hart" userId="391e8171836b710e" providerId="LiveId" clId="{8FA694D3-C908-42EA-BA64-1A47FED45525}" dt="2021-02-13T19:32:15.217" v="39" actId="20577"/>
        <pc:sldMkLst>
          <pc:docMk/>
          <pc:sldMk cId="0" sldId="272"/>
        </pc:sldMkLst>
      </pc:sldChg>
      <pc:sldChg chg="modNotesTx">
        <pc:chgData name="william hart" userId="391e8171836b710e" providerId="LiveId" clId="{8FA694D3-C908-42EA-BA64-1A47FED45525}" dt="2021-02-13T19:32:19.442" v="51" actId="20577"/>
        <pc:sldMkLst>
          <pc:docMk/>
          <pc:sldMk cId="0" sldId="273"/>
        </pc:sldMkLst>
      </pc:sldChg>
      <pc:sldChg chg="modNotesTx">
        <pc:chgData name="william hart" userId="391e8171836b710e" providerId="LiveId" clId="{8FA694D3-C908-42EA-BA64-1A47FED45525}" dt="2021-02-13T19:32:33.049" v="63" actId="20577"/>
        <pc:sldMkLst>
          <pc:docMk/>
          <pc:sldMk cId="0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6" name="Google Shape;23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4" name="Google Shape;23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bcbdfa1016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2" name="Google Shape;2402;gbcbdfa1016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bcf6abe3e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0" name="Google Shape;2410;gbcf6abe3e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bcf6abe3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8" name="Google Shape;2418;gbcf6abe3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bcf6abe3e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7" name="Google Shape;2427;gbcf6abe3e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bcbdfa1016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5" name="Google Shape;2435;gbcbdfa1016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William Hart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5" name="Google Shape;24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William Hart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6" name="Google Shape;24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William Hart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6" name="Google Shape;24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William Hart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6" name="Google Shape;24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3" name="Google Shape;23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4" name="Google Shape;23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4" name="Google Shape;24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1" name="Google Shape;24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8" name="Google Shape;24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5" name="Google Shape;25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William Hart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6" name="Google Shape;23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4" name="Google Shape;23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3" name="Google Shape;23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bcbdfa1016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1" name="Google Shape;2361;gbcbdfa1016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9" name="Google Shape;23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William Hart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7" name="Google Shape;23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bcbdfa1016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5" name="Google Shape;2385;gbcbdfa1016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8" name="Google Shape;1678;p12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9" name="Google Shape;1679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0" name="Google Shape;1680;p12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2" name="Google Shape;1682;p120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3" name="Google Shape;1683;p120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84" name="Google Shape;1684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5" name="Google Shape;1685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120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7" name="Google Shape;1687;p120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8" name="Google Shape;1688;p120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89" name="Google Shape;1689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0" name="Google Shape;1690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120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2" name="Google Shape;1692;p120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3" name="Google Shape;1693;p120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94" name="Google Shape;1694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5" name="Google Shape;1695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6" name="Google Shape;1696;p120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7" name="Google Shape;1697;p120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8" name="Google Shape;1698;p120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99" name="Google Shape;1699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0" name="Google Shape;1700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20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2" name="Google Shape;1702;p120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3" name="Google Shape;1703;p120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04" name="Google Shape;1704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5" name="Google Shape;1705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6" name="Google Shape;1706;p120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7" name="Google Shape;1707;p120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120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09" name="Google Shape;1709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0" name="Google Shape;1710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1" name="Google Shape;1711;p120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2" name="Google Shape;1712;p120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3" name="Google Shape;1713;p120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14" name="Google Shape;1714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5" name="Google Shape;1715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20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7" name="Google Shape;1717;p120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8" name="Google Shape;1718;p120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19" name="Google Shape;1719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0" name="Google Shape;1720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1" name="Google Shape;1721;p12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25" name="Google Shape;1725;p12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6" name="Google Shape;1726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27" name="Google Shape;1727;p12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8" name="Google Shape;1728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29" name="Google Shape;1729;p121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0" name="Google Shape;1730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1" name="Google Shape;1731;p12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2" name="Google Shape;1732;p121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21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34" name="Google Shape;1734;p121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35" name="Google Shape;173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6" name="Google Shape;1736;p12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7" name="Google Shape;1737;p121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21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39" name="Google Shape;1739;p121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0" name="Google Shape;1740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1" name="Google Shape;1741;p12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2" name="Google Shape;1742;p121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21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47" name="Google Shape;1747;p12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8" name="Google Shape;1748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9" name="Google Shape;1749;p12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0" name="Google Shape;1750;p12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1" name="Google Shape;1751;p122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2" name="Google Shape;1752;p122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3" name="Google Shape;1753;p122"/>
          <p:cNvSpPr/>
          <p:nvPr/>
        </p:nvSpPr>
        <p:spPr>
          <a:xfrm rot="10800000">
            <a:off x="13523062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22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5" name="Google Shape;1755;p122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22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9" name="Google Shape;1759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60" name="Google Shape;1760;p1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1" name="Google Shape;1761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2" name="Google Shape;1762;p1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3" name="Google Shape;1763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4" name="Google Shape;1764;p123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5" name="Google Shape;1765;p123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23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23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23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23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0" name="Google Shape;1770;p123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1" name="Google Shape;1771;p123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23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23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23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23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6" name="Google Shape;1776;p123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23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23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23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0" name="Google Shape;1780;p123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1" name="Google Shape;1781;p123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2" name="Google Shape;1782;p123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3" name="Google Shape;1783;p123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2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7" name="Google Shape;1787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88" name="Google Shape;1788;p1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9" name="Google Shape;1789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0" name="Google Shape;1790;p1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1" name="Google Shape;1791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2" name="Google Shape;1792;p12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3" name="Google Shape;1793;p12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2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2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2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7" name="Google Shape;1797;p12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8" name="Google Shape;1798;p12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99" name="Google Shape;1799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24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24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2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2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6" name="Google Shape;1806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07" name="Google Shape;1807;p1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8" name="Google Shape;1808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9" name="Google Shape;1809;p1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0" name="Google Shape;1810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1" name="Google Shape;1811;p12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2" name="Google Shape;1812;p12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2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2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2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6" name="Google Shape;1816;p12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7" name="Google Shape;1817;p12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18" name="Google Shape;1818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2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5" name="Google Shape;1825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26" name="Google Shape;1826;p12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7" name="Google Shape;1827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8" name="Google Shape;1828;p12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9" name="Google Shape;1829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0" name="Google Shape;1830;p12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1" name="Google Shape;1831;p12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2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2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5" name="Google Shape;1835;p12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6" name="Google Shape;1836;p12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37" name="Google Shape;1837;p12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2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2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2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2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4" name="Google Shape;1844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45" name="Google Shape;1845;p12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6" name="Google Shape;1846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7" name="Google Shape;1847;p12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8" name="Google Shape;1848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9" name="Google Shape;1849;p12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0" name="Google Shape;1850;p12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2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2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2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4" name="Google Shape;1854;p12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5" name="Google Shape;1855;p12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56" name="Google Shape;1856;p127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27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27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27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2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3" name="Google Shape;1863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64" name="Google Shape;1864;p1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5" name="Google Shape;1865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6" name="Google Shape;1866;p1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7" name="Google Shape;1867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8" name="Google Shape;1868;p12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9" name="Google Shape;1869;p12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2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2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2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p12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4" name="Google Shape;1874;p12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5" name="Google Shape;1875;p12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2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77" name="Google Shape;1877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28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28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2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886" name="Google Shape;1886;p12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7" name="Google Shape;1887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8" name="Google Shape;1888;p12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9" name="Google Shape;1889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0" name="Google Shape;1890;p12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1" name="Google Shape;1891;p12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2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2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2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5" name="Google Shape;1895;p12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6" name="Google Shape;1896;p12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7" name="Google Shape;1897;p12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2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99" name="Google Shape;1899;p1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3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5" name="Google Shape;115;p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3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3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7" name="Google Shape;1907;p1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08" name="Google Shape;1908;p13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9" name="Google Shape;1909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0" name="Google Shape;1910;p13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1" name="Google Shape;1911;p1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2" name="Google Shape;1912;p13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3" name="Google Shape;1913;p13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3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3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3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7" name="Google Shape;1917;p13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p13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9" name="Google Shape;1919;p13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3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21" name="Google Shape;1921;p1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3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9" name="Google Shape;1929;p1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0" name="Google Shape;1930;p13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1" name="Google Shape;193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2" name="Google Shape;1932;p13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3" name="Google Shape;1933;p1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4" name="Google Shape;1934;p131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p13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3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3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3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9" name="Google Shape;1939;p131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0" name="Google Shape;1940;p131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1" name="Google Shape;1941;p13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3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43" name="Google Shape;1943;p13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3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3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3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31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32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p1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2" name="Google Shape;1952;p1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3" name="Google Shape;1953;p1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54" name="Google Shape;1954;p1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5" name="Google Shape;1955;p1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6" name="Google Shape;1956;p13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7" name="Google Shape;1957;p132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32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32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32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32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3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3" name="Google Shape;1963;p13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4" name="Google Shape;1964;p13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5" name="Google Shape;1965;p13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6" name="Google Shape;1966;p13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67" name="Google Shape;1967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3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3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3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33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6" name="Google Shape;1976;p1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77" name="Google Shape;1977;p1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8" name="Google Shape;1978;p1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9" name="Google Shape;1979;p1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0" name="Google Shape;1980;p1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1" name="Google Shape;1981;p13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2" name="Google Shape;1982;p133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33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33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33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33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3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8" name="Google Shape;1988;p13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9" name="Google Shape;1989;p13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0" name="Google Shape;1990;p13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p13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92" name="Google Shape;1992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34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1" name="Google Shape;2001;p1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02" name="Google Shape;2002;p13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3" name="Google Shape;2003;p1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04" name="Google Shape;2004;p13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5" name="Google Shape;2005;p1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6" name="Google Shape;2006;p13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7" name="Google Shape;2007;p134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34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34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34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34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3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3" name="Google Shape;2013;p13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4" name="Google Shape;2014;p13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5" name="Google Shape;2015;p13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p13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17" name="Google Shape;2017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35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6" name="Google Shape;2026;p1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7" name="Google Shape;2027;p13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8" name="Google Shape;2028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9" name="Google Shape;2029;p13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0" name="Google Shape;2030;p1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1" name="Google Shape;2031;p13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2" name="Google Shape;2032;p135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35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35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35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35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35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p135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9" name="Google Shape;2039;p135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0" name="Google Shape;2040;p135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1" name="Google Shape;2041;p135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42" name="Google Shape;2042;p13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13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3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3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3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1" name="Google Shape;2051;p1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52" name="Google Shape;2052;p1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3" name="Google Shape;2053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54" name="Google Shape;2054;p1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5" name="Google Shape;2055;p1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6" name="Google Shape;2056;p13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7" name="Google Shape;2057;p13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3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9" name="Google Shape;2059;p13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3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1" name="Google Shape;2061;p13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3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3" name="Google Shape;2063;p13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3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5" name="Google Shape;2065;p13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3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7" name="Google Shape;2067;p13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3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69" name="Google Shape;2069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36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36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36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3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9" name="Google Shape;2079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80" name="Google Shape;2080;p13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1" name="Google Shape;2081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2" name="Google Shape;2082;p13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3" name="Google Shape;2083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p13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5" name="Google Shape;2085;p13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3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7" name="Google Shape;2087;p13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3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9" name="Google Shape;2089;p13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3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1" name="Google Shape;2091;p13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3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3" name="Google Shape;2093;p13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3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p13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3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97" name="Google Shape;2097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3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7" name="Google Shape;2107;p1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08" name="Google Shape;2108;p13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9" name="Google Shape;2109;p1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0" name="Google Shape;2110;p13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1" name="Google Shape;2111;p1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p13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p13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3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p13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3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7" name="Google Shape;2117;p13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3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9" name="Google Shape;2119;p13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3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1" name="Google Shape;2121;p13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3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3" name="Google Shape;2123;p13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3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25" name="Google Shape;2125;p13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3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3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3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3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8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38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3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5" name="Google Shape;2135;p1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36" name="Google Shape;2136;p13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7" name="Google Shape;2137;p1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38" name="Google Shape;2138;p13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9" name="Google Shape;2139;p1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0" name="Google Shape;2140;p139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p13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139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p13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39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5" name="Google Shape;2145;p13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39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7" name="Google Shape;2147;p13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39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9" name="Google Shape;2149;p13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139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1" name="Google Shape;2151;p13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39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53" name="Google Shape;2153;p13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3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3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3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39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39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39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4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1" name="Google Shape;121;p34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2" name="Google Shape;2162;p1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63" name="Google Shape;2163;p1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4" name="Google Shape;2164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5" name="Google Shape;2165;p1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66" name="Google Shape;2166;p1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7" name="Google Shape;2167;p14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14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9" name="Google Shape;2169;p14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14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1" name="Google Shape;2171;p14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14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3" name="Google Shape;2173;p14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14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p14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14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p14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p14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9" name="Google Shape;2179;p14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14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1" name="Google Shape;2181;p14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4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83" name="Google Shape;218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4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4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4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40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p1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94" name="Google Shape;2194;p1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5" name="Google Shape;2195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96" name="Google Shape;2196;p1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97" name="Google Shape;2197;p1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8" name="Google Shape;2198;p14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14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0" name="Google Shape;2200;p14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14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2" name="Google Shape;2202;p14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14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4" name="Google Shape;2204;p14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14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p14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4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p14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4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p14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4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2" name="Google Shape;2212;p14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14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14" name="Google Shape;2214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p1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25" name="Google Shape;2225;p1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6" name="Google Shape;2226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27" name="Google Shape;2227;p1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8" name="Google Shape;2228;p1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9" name="Google Shape;2229;p14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14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1" name="Google Shape;2231;p14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14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p14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4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p14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14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7" name="Google Shape;2237;p14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14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9" name="Google Shape;2239;p14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14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1" name="Google Shape;2241;p14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14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3" name="Google Shape;2243;p14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14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45" name="Google Shape;2245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6" name="Google Shape;2246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5" name="Google Shape;2255;p1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56" name="Google Shape;2256;p14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7" name="Google Shape;2257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58" name="Google Shape;2258;p14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9" name="Google Shape;2259;p1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p14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43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p14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143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p14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143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6" name="Google Shape;2266;p14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143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8" name="Google Shape;2268;p14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143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0" name="Google Shape;2270;p14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43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2" name="Google Shape;2272;p14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43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4" name="Google Shape;2274;p14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143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6" name="Google Shape;2276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143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p144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144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sz="8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8" name="Google Shape;2288;p14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89" name="Google Shape;2289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6222" y="2052600"/>
            <a:ext cx="19965207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44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1" name="Google Shape;2291;p144"/>
          <p:cNvCxnSpPr/>
          <p:nvPr/>
        </p:nvCxnSpPr>
        <p:spPr>
          <a:xfrm>
            <a:off x="6146399" y="8818867"/>
            <a:ext cx="12084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4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4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6" name="Google Shape;2296;p145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97" name="Google Shape;2297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46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0" name="Google Shape;2300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47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3" name="Google Shape;2303;p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47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05" name="Google Shape;2305;p147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7" name="Google Shape;2307;p14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4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148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0" name="Google Shape;2310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3" name="Google Shape;2313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5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5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5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3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1" name="Google Shape;13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5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6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36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6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3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7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51" name="Google Shape;151;p3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37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8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38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8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3" name="Google Shape;16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3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3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9" name="Google Shape;169;p39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39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1" name="Google Shape;171;p3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0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0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0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40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9" name="Google Shape;189;p41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" name="Google Shape;192;p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41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4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" name="Google Shape;20;p2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1" name="Google Shape;31;p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9" name="Google Shape;199;p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" name="Google Shape;201;p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3" name="Google Shape;203;p42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04" name="Google Shape;204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42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07" name="Google Shape;207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2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0" name="Google Shape;21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2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13" name="Google Shape;21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42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4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6" name="Google Shape;226;p4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4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0" name="Google Shape;230;p43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31" name="Google Shape;231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43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34" name="Google Shape;234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3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37" name="Google Shape;23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43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0" name="Google Shape;24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43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9" name="Google Shape;249;p43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0" name="Google Shape;25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4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8" name="Google Shape;258;p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9" name="Google Shape;259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0" name="Google Shape;260;p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62" name="Google Shape;262;p44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3" name="Google Shape;263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44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68" name="Google Shape;26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44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2" name="Google Shape;27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4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76" name="Google Shape;27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44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0" name="Google Shape;28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4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44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84" name="Google Shape;28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44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5" name="Google Shape;295;p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7" name="Google Shape;297;p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9" name="Google Shape;299;p4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0" name="Google Shape;300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45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4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05" name="Google Shape;30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4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4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09" name="Google Shape;30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13" name="Google Shape;31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4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17" name="Google Shape;31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4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21" name="Google Shape;32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45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45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2" name="Google Shape;332;p4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4" name="Google Shape;334;p4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36" name="Google Shape;336;p46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37" name="Google Shape;337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0" name="Google Shape;340;p46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46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42" name="Google Shape;342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46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6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46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47" name="Google Shape;347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Google Shape;350;p46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6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52" name="Google Shape;352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46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46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46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57" name="Google Shape;357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46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46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46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62" name="Google Shape;362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46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67" name="Google Shape;367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73" name="Google Shape;373;p4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5" name="Google Shape;375;p4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47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47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79" name="Google Shape;37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0" name="Google Shape;38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7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7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47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84" name="Google Shape;38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47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47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7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89" name="Google Shape;38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47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47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94" name="Google Shape;39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47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47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47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99" name="Google Shape;39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47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47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47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04" name="Google Shape;40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47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47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09" name="Google Shape;40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47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14" name="Google Shape;41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7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0" name="Google Shape;420;p4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2" name="Google Shape;422;p4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4" name="Google Shape;424;p48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4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26" name="Google Shape;42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7" name="Google Shape;42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8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4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31" name="Google Shape;43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4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36" name="Google Shape;43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4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4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41" name="Google Shape;44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4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48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4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46" name="Google Shape;44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" name="Google Shape;44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48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4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51" name="Google Shape;45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48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4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56" name="Google Shape;45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7" name="Google Shape;45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8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4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61" name="Google Shape;46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4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7" name="Google Shape;467;p4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9" name="Google Shape;469;p4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49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9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73" name="Google Shape;473;p49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74" name="Google Shape;474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49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77" name="Google Shape;477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49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9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81" name="Google Shape;481;p49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82" name="Google Shape;482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lang="en-US" sz="56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3" name="Google Shape;483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9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9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0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1" name="Google Shape;491;p5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5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50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50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0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50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50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50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501" name="Google Shape;501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endParaRPr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2" name="Google Shape;502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50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50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50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50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9" name="Google Shape;509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0" name="Google Shape;510;p5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2" name="Google Shape;512;p5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51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51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1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1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1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1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1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1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6" name="Google Shape;526;p51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7" name="Google Shape;527;p51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1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1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1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1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1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8" name="Google Shape;38;p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8" name="Google Shape;538;p5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9" name="Google Shape;539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5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1" name="Google Shape;541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5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5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9" name="Google Shape;549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2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5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7" name="Google Shape;557;p5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8" name="Google Shape;558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5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5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8" name="Google Shape;568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76" name="Google Shape;576;p5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7" name="Google Shape;57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5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p5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7" name="Google Shape;587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4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5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5" name="Google Shape;595;p5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6" name="Google Shape;596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5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8" name="Google Shape;598;p5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8" name="Google Shape;608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5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5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7" name="Google Shape;617;p5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5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0" name="Google Shape;620;p5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5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5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5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5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0" name="Google Shape;63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8" name="Google Shape;638;p5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9" name="Google Shape;639;p5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0" name="Google Shape;640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5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2" name="Google Shape;642;p5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5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5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5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52" name="Google Shape;652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0" name="Google Shape;660;p5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61" name="Google Shape;661;p5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2" name="Google Shape;662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5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5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p5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5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4" name="Google Shape;674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8"/>
          <p:cNvPicPr preferRelativeResize="0"/>
          <p:nvPr/>
        </p:nvPicPr>
        <p:blipFill rotWithShape="1">
          <a:blip r:embed="rId2">
            <a:alphaModFix/>
          </a:blip>
          <a:srcRect t="475" b="464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9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5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3" name="Google Shape;683;p5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5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6" name="Google Shape;686;p5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5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59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59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9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9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9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5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5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5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8" name="Google Shape;698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9"/>
          <p:cNvPicPr preferRelativeResize="0"/>
          <p:nvPr/>
        </p:nvPicPr>
        <p:blipFill rotWithShape="1">
          <a:blip r:embed="rId3">
            <a:alphaModFix/>
          </a:blip>
          <a:srcRect t="227" b="23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0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6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8" name="Google Shape;708;p6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9" name="Google Shape;709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6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1" name="Google Shape;711;p6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0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0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0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0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0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6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6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2" name="Google Shape;722;p6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3" name="Google Shape;723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1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3" name="Google Shape;733;p6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4" name="Google Shape;734;p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6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6" name="Google Shape;736;p6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6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61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1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1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1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1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6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6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6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6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8" name="Google Shape;748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45" name="Google Shape;45;p2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8" name="Google Shape;4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49" name="Google Shape;49;p2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" name="Google Shape;5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2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8" name="Google Shape;758;p6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9" name="Google Shape;759;p6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6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1" name="Google Shape;761;p6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6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62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2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2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2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9" name="Google Shape;769;p6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6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3" name="Google Shape;773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6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3" name="Google Shape;783;p6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p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6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6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8" name="Google Shape;788;p6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6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6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0" name="Google Shape;800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3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3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3"/>
          <p:cNvPicPr preferRelativeResize="0"/>
          <p:nvPr/>
        </p:nvPicPr>
        <p:blipFill rotWithShape="1">
          <a:blip r:embed="rId3">
            <a:alphaModFix/>
          </a:blip>
          <a:srcRect t="1380" b="1389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6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1" name="Google Shape;811;p6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2" name="Google Shape;812;p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6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6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6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6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6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6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6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6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6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8" name="Google Shape;828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39" name="Google Shape;839;p6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6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6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6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6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6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6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6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6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6" name="Google Shape;856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5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5"/>
          <p:cNvPicPr preferRelativeResize="0"/>
          <p:nvPr/>
        </p:nvPicPr>
        <p:blipFill rotWithShape="1">
          <a:blip r:embed="rId2">
            <a:alphaModFix/>
          </a:blip>
          <a:srcRect t="2883" b="2891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6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7" name="Google Shape;867;p6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8" name="Google Shape;868;p6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6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0" name="Google Shape;870;p6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1" name="Google Shape;871;p6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6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6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6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4" name="Google Shape;884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6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6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6"/>
          <p:cNvPicPr preferRelativeResize="0"/>
          <p:nvPr/>
        </p:nvPicPr>
        <p:blipFill rotWithShape="1">
          <a:blip r:embed="rId2">
            <a:alphaModFix/>
          </a:blip>
          <a:srcRect t="1616" b="1615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6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4" name="Google Shape;894;p6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5" name="Google Shape;895;p6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6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7" name="Google Shape;897;p6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6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6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6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2" name="Google Shape;902;p6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6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4" name="Google Shape;904;p6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6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6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6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2" name="Google Shape;912;p6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4" name="Google Shape;914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7"/>
          <p:cNvPicPr preferRelativeResize="0"/>
          <p:nvPr/>
        </p:nvPicPr>
        <p:blipFill rotWithShape="1">
          <a:blip r:embed="rId3">
            <a:alphaModFix/>
          </a:blip>
          <a:srcRect t="1047" b="1036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6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25" name="Google Shape;925;p6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6" name="Google Shape;926;p6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6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8" name="Google Shape;928;p6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6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1" name="Google Shape;931;p6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6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6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6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6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6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6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45" name="Google Shape;945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6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56" name="Google Shape;956;p6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7" name="Google Shape;957;p6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6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6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6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2" name="Google Shape;962;p6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4" name="Google Shape;964;p6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2" name="Google Shape;972;p6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4" name="Google Shape;974;p6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6" name="Google Shape;976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7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87" name="Google Shape;987;p7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8" name="Google Shape;988;p7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7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0" name="Google Shape;990;p7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7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7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7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7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7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7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7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5" name="Google Shape;1005;p7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7" name="Google Shape;1007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0"/>
          <p:cNvPicPr preferRelativeResize="0"/>
          <p:nvPr/>
        </p:nvPicPr>
        <p:blipFill rotWithShape="1">
          <a:blip r:embed="rId2">
            <a:alphaModFix/>
          </a:blip>
          <a:srcRect t="1276" b="1275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1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55" name="Google Shape;55;p2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58" name="Google Shape;58;p2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1" name="Google Shape;6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7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72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3"/>
          <p:cNvSpPr txBox="1"/>
          <p:nvPr/>
        </p:nvSpPr>
        <p:spPr>
          <a:xfrm>
            <a:off x="-67" y="25194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73"/>
          <p:cNvCxnSpPr/>
          <p:nvPr/>
        </p:nvCxnSpPr>
        <p:spPr>
          <a:xfrm>
            <a:off x="6146399" y="5338400"/>
            <a:ext cx="12084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8" name="Google Shape;1028;p7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4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en-US" sz="1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74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3" name="Google Shape;1033;p7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299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/>
          <p:nvPr/>
        </p:nvSpPr>
        <p:spPr>
          <a:xfrm>
            <a:off x="9446139" y="55688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75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0" name="Google Shape;1040;p75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5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76"/>
          <p:cNvSpPr txBox="1"/>
          <p:nvPr/>
        </p:nvSpPr>
        <p:spPr>
          <a:xfrm>
            <a:off x="4570609" y="57720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76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76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6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6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1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6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7"/>
          <p:cNvSpPr txBox="1"/>
          <p:nvPr/>
        </p:nvSpPr>
        <p:spPr>
          <a:xfrm>
            <a:off x="0" y="574200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lang="en-US" sz="25600" b="0" i="0" u="none" strike="noStrike" cap="non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 b="0" i="0" u="none" strike="noStrike" cap="non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7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8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-US" sz="12000" b="0" i="0" u="none" strike="noStrike" cap="non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 b="0" i="0" u="none" strike="noStrike" cap="non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7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2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2" name="Google Shape;1062;p2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3" name="Google Shape;1063;p2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2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79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0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69" name="Google Shape;1069;p80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070" name="Google Shape;1070;p80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1" name="Google Shape;1071;p80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2" name="Google Shape;1072;p80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3" name="Google Shape;1073;p80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4" name="Google Shape;1074;p80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80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80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80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80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79" name="Google Shape;1079;p80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0" name="Google Shape;1080;p80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1" name="Google Shape;1081;p80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5" name="Google Shape;65;p2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68" name="Google Shape;68;p2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1" name="Google Shape;7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81" descr="Google Shape;802;p192"/>
          <p:cNvPicPr preferRelativeResize="0"/>
          <p:nvPr/>
        </p:nvPicPr>
        <p:blipFill rotWithShape="1">
          <a:blip r:embed="rId2">
            <a:alphaModFix/>
          </a:blip>
          <a:srcRect b="32151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1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5" name="Google Shape;1085;p81"/>
          <p:cNvSpPr/>
          <p:nvPr/>
        </p:nvSpPr>
        <p:spPr>
          <a:xfrm>
            <a:off x="0" y="0"/>
            <a:ext cx="24377701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7" name="Google Shape;1087;p82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88" name="Google Shape;1088;p82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89" name="Google Shape;1089;p82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0" name="Google Shape;1090;p82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1" name="Google Shape;1091;p82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2" name="Google Shape;1092;p82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3" name="Google Shape;1093;p82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4" name="Google Shape;1094;p82"/>
          <p:cNvCxnSpPr>
            <a:stCxn id="1095" idx="0"/>
            <a:endCxn id="1096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7" name="Google Shape;1097;p82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8" name="Google Shape;1098;p82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099" name="Google Shape;1099;p82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00" name="Google Shape;1100;p82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2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2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82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2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2"/>
          <p:cNvSpPr/>
          <p:nvPr/>
        </p:nvSpPr>
        <p:spPr>
          <a:xfrm>
            <a:off x="14021223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2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2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2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2"/>
          <p:cNvSpPr/>
          <p:nvPr/>
        </p:nvSpPr>
        <p:spPr>
          <a:xfrm>
            <a:off x="15286963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82"/>
          <p:cNvSpPr/>
          <p:nvPr/>
        </p:nvSpPr>
        <p:spPr>
          <a:xfrm>
            <a:off x="14021223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0" name="Google Shape;1110;p82"/>
          <p:cNvCxnSpPr/>
          <p:nvPr/>
        </p:nvCxnSpPr>
        <p:spPr>
          <a:xfrm>
            <a:off x="15058863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cxnSp>
        <p:nvCxnSpPr>
          <p:cNvPr id="1111" name="Google Shape;1111;p82"/>
          <p:cNvCxnSpPr>
            <a:stCxn id="1112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13" name="Google Shape;1113;p82"/>
          <p:cNvSpPr/>
          <p:nvPr/>
        </p:nvSpPr>
        <p:spPr>
          <a:xfrm>
            <a:off x="16427334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2"/>
          <p:cNvSpPr/>
          <p:nvPr/>
        </p:nvSpPr>
        <p:spPr>
          <a:xfrm>
            <a:off x="19534691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5" name="Google Shape;1115;p82"/>
          <p:cNvCxnSpPr>
            <a:stCxn id="1116" idx="0"/>
            <a:endCxn id="1117" idx="0"/>
          </p:cNvCxnSpPr>
          <p:nvPr/>
        </p:nvCxnSpPr>
        <p:spPr>
          <a:xfrm rot="10800000">
            <a:off x="22059398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17" name="Google Shape;1117;p82"/>
          <p:cNvSpPr/>
          <p:nvPr/>
        </p:nvSpPr>
        <p:spPr>
          <a:xfrm>
            <a:off x="21866498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82"/>
          <p:cNvSpPr/>
          <p:nvPr/>
        </p:nvSpPr>
        <p:spPr>
          <a:xfrm>
            <a:off x="21866498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2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2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82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20" name="Google Shape;1120;p82"/>
          <p:cNvCxnSpPr>
            <a:endCxn id="1121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470"/>
              </a:srgbClr>
            </a:outerShdw>
          </a:effectLst>
        </p:spPr>
      </p:cxnSp>
      <p:sp>
        <p:nvSpPr>
          <p:cNvPr id="1122" name="Google Shape;1122;p82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2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2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2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83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6" name="Google Shape;1126;p83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27" name="Google Shape;1127;p8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8" name="Google Shape;1128;p8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29" name="Google Shape;1129;p8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0" name="Google Shape;1130;p8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8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8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8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8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8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6" name="Google Shape;1136;p8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7" name="Google Shape;1137;p8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8" name="Google Shape;1138;p8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39" name="Google Shape;1139;p83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0" name="Google Shape;1140;p83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84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43" name="Google Shape;1143;p84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4" name="Google Shape;1144;p84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5" name="Google Shape;1145;p84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6" name="Google Shape;1146;p84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7" name="Google Shape;1147;p84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84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84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84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84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2" name="Google Shape;1152;p84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3" name="Google Shape;1153;p84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4" name="Google Shape;1154;p84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5" name="Google Shape;1155;p84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85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1158" name="Google Shape;1158;p85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59" name="Google Shape;1159;p85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0" name="Google Shape;1160;p85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b="0" i="1" u="none" strike="noStrike" cap="non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1" name="Google Shape;1161;p85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2" name="Google Shape;1162;p85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85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85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85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85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7" name="Google Shape;1167;p85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8" name="Google Shape;1168;p85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 b="0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69" name="Google Shape;1169;p85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6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72" name="Google Shape;1172;p86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73" name="Google Shape;1173;p8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4" name="Google Shape;1174;p8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5" name="Google Shape;1175;p8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6" name="Google Shape;1176;p8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8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8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8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8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1" name="Google Shape;1181;p86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2" name="Google Shape;1182;p8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87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185" name="Google Shape;1185;p87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p87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7" name="Google Shape;1187;p87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8" name="Google Shape;1188;p87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87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87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87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87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3" name="Google Shape;1193;p8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94" name="Google Shape;1194;p87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5" name="Google Shape;1195;p87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6" name="Google Shape;1196;p87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7" name="Google Shape;1197;p8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8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0" name="Google Shape;1200;p88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01" name="Google Shape;1201;p8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2" name="Google Shape;1202;p8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3" name="Google Shape;1203;p8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4" name="Google Shape;1204;p8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8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8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8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8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09" name="Google Shape;1209;p88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10" name="Google Shape;1210;p88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1" name="Google Shape;1211;p88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2" name="Google Shape;1212;p8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3" name="Google Shape;1213;p8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5" name="Google Shape;1215;p8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16" name="Google Shape;1216;p8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7" name="Google Shape;1217;p8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8" name="Google Shape;1218;p8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19" name="Google Shape;1219;p8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8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8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8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8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4" name="Google Shape;1224;p89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5" name="Google Shape;1225;p8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6" name="Google Shape;1226;p8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90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29" name="Google Shape;1229;p9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0" name="Google Shape;1230;p9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1" name="Google Shape;1231;p9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2" name="Google Shape;1232;p9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9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9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9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9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7" name="Google Shape;1237;p90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8" name="Google Shape;1238;p9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9" name="Google Shape;1239;p9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75" name="Google Shape;75;p2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77" name="Google Shape;7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91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42" name="Google Shape;1242;p9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3" name="Google Shape;1243;p9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4" name="Google Shape;1244;p9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5" name="Google Shape;1245;p9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9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9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9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9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0" name="Google Shape;1250;p9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1" name="Google Shape;1251;p9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92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54" name="Google Shape;1254;p9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5" name="Google Shape;1255;p9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6" name="Google Shape;1256;p9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7" name="Google Shape;1257;p9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9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9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9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9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93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b="0" i="1" u="none" strike="noStrike" cap="non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5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67" name="Google Shape;1267;p95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68" name="Google Shape;1268;p9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69" name="Google Shape;1269;p9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0" name="Google Shape;1270;p9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1" name="Google Shape;1271;p9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9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9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9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9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6" name="Google Shape;1276;p95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7" name="Google Shape;1277;p9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96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80" name="Google Shape;1280;p96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81" name="Google Shape;1281;p96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2" name="Google Shape;1282;p96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3" name="Google Shape;1283;p96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4" name="Google Shape;1284;p96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96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96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96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96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89" name="Google Shape;1289;p96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0" name="Google Shape;1290;p9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98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1294" name="Google Shape;1294;p9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9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b="0" i="1" u="none" strike="noStrike" cap="non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6" name="Google Shape;1296;p9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7" name="Google Shape;1297;p9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9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9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9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9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2" name="Google Shape;1302;p98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9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4" name="Google Shape;1304;p9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24"/>
          <p:cNvPicPr preferRelativeResize="0"/>
          <p:nvPr/>
        </p:nvPicPr>
        <p:blipFill rotWithShape="1">
          <a:blip r:embed="rId2">
            <a:alphaModFix/>
          </a:blip>
          <a:srcRect t="118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0" name="Google Shape;1310;p2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1" name="Google Shape;1311;p2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2" name="Google Shape;1312;p2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3" name="Google Shape;1313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4" name="Google Shape;1314;p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5" name="Google Shape;1315;p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6" name="Google Shape;1316;p2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9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19" name="Google Shape;1319;p9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9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9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2" name="Google Shape;1322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23" name="Google Shape;1323;p9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4" name="Google Shape;1324;p9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5" name="Google Shape;1325;p9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26" name="Google Shape;1326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5" name="Google Shape;85;p3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87" name="Google Shape;87;p3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29" name="Google Shape;1329;p10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0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1" name="Google Shape;1331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32" name="Google Shape;1332;p10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10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4" name="Google Shape;1334;p10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35" name="Google Shape;133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0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39" name="Google Shape;1339;p10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0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41" name="Google Shape;1341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42" name="Google Shape;1342;p101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3" name="Google Shape;1343;p101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101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45" name="Google Shape;1345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0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0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349" name="Google Shape;1349;p10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1351" name="Google Shape;1351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0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3" name="Google Shape;1353;p102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4" name="Google Shape;1354;p102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5" name="Google Shape;1355;p102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6" name="Google Shape;1356;p10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03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0" name="Google Shape;1360;p10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1" name="Google Shape;1361;p103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10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" name="Google Shape;1364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04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10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0" name="Google Shape;1370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71" name="Google Shape;1371;p10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2" name="Google Shape;1372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3" name="Google Shape;1373;p10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4" name="Google Shape;1374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5" name="Google Shape;1375;p105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1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06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79" name="Google Shape;1379;p106"/>
          <p:cNvPicPr preferRelativeResize="0"/>
          <p:nvPr/>
        </p:nvPicPr>
        <p:blipFill rotWithShape="1">
          <a:blip r:embed="rId3">
            <a:alphaModFix/>
          </a:blip>
          <a:srcRect l="138" r="148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" name="Google Shape;1381;p10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07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07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0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7" name="Google Shape;1387;p107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8" name="Google Shape;1388;p10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89" name="Google Shape;1389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07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08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0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0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6" name="Google Shape;1396;p108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0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9" name="Google Shape;1399;p108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1" name="Google Shape;1401;p10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0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05" name="Google Shape;1405;p10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6" name="Google Shape;1406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7" name="Google Shape;1407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8" name="Google Shape;1408;p109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09" name="Google Shape;1409;p10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0" name="Google Shape;1410;p10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1" name="Google Shape;1411;p10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5" name="Google Shape;95;p3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97" name="Google Shape;97;p3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31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10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7" name="Google Shape;1417;p110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8" name="Google Shape;1418;p110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9" name="Google Shape;1419;p110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11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21" name="Google Shape;1421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11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4" name="Google Shape;1424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5" name="Google Shape;1425;p11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6" name="Google Shape;1426;p111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27" name="Google Shape;1427;p111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8" name="Google Shape;1428;p111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29" name="Google Shape;1429;p11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0" name="Google Shape;1430;p11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31" name="Google Shape;1431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12"/>
          <p:cNvPicPr preferRelativeResize="0"/>
          <p:nvPr/>
        </p:nvPicPr>
        <p:blipFill rotWithShape="1">
          <a:blip r:embed="rId2">
            <a:alphaModFix/>
          </a:blip>
          <a:srcRect t="58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12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5" name="Google Shape;1435;p112"/>
          <p:cNvPicPr preferRelativeResize="0"/>
          <p:nvPr/>
        </p:nvPicPr>
        <p:blipFill rotWithShape="1">
          <a:blip r:embed="rId3">
            <a:alphaModFix/>
          </a:blip>
          <a:srcRect l="209" r="208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1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9" name="Google Shape;1439;p112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0" name="Google Shape;1440;p112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1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2" name="Google Shape;1442;p112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3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●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635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Roboto"/>
              <a:buChar char="○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6355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Roboto"/>
              <a:buChar char="■"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5" name="Google Shape;1445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6" name="Google Shape;1446;p11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7" name="Google Shape;1447;p113"/>
          <p:cNvPicPr preferRelativeResize="0"/>
          <p:nvPr/>
        </p:nvPicPr>
        <p:blipFill rotWithShape="1">
          <a:blip r:embed="rId2">
            <a:alphaModFix/>
          </a:blip>
          <a:srcRect l="504" r="503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9" name="Google Shape;1449;p113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50" name="Google Shape;1450;p11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1" name="Google Shape;1451;p113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2" name="Google Shape;1452;p11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1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6" name="Google Shape;1456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57" name="Google Shape;1457;p11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8" name="Google Shape;1458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9" name="Google Shape;1459;p11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0" name="Google Shape;1460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61" name="Google Shape;1461;p114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2" name="Google Shape;1462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3" name="Google Shape;1463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114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65" name="Google Shape;1465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6" name="Google Shape;1466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7" name="Google Shape;1467;p114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68" name="Google Shape;1468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9" name="Google Shape;1469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114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1" name="Google Shape;1471;p1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2" name="Google Shape;1472;p11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3" name="Google Shape;1473;p114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11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1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1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14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8" name="Google Shape;1478;p114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9" name="Google Shape;1479;p114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3" name="Google Shape;1483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84" name="Google Shape;1484;p11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5" name="Google Shape;1485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6" name="Google Shape;1486;p11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7" name="Google Shape;1487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488" name="Google Shape;1488;p115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89" name="Google Shape;1489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0" name="Google Shape;1490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115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2" name="Google Shape;1492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3" name="Google Shape;1493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115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495" name="Google Shape;1495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6" name="Google Shape;1496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115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498" name="Google Shape;1498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9" name="Google Shape;1499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0" name="Google Shape;1500;p115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1" name="Google Shape;1501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5" name="Google Shape;1505;p115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6" name="Google Shape;1506;p115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07" name="Google Shape;1507;p115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08" name="Google Shape;1508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9" name="Google Shape;1509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0" name="Google Shape;1510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1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5" name="Google Shape;1515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16" name="Google Shape;1516;p11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7" name="Google Shape;1517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8" name="Google Shape;1518;p11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9" name="Google Shape;1519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20" name="Google Shape;1520;p11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1" name="Google Shape;1521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2" name="Google Shape;1522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3" name="Google Shape;1523;p116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4" name="Google Shape;1524;p11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5" name="Google Shape;1525;p11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26" name="Google Shape;1526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7" name="Google Shape;1527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11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9" name="Google Shape;1529;p11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0" name="Google Shape;1530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1" name="Google Shape;1531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11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3" name="Google Shape;1533;p11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34" name="Google Shape;1534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5" name="Google Shape;1535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6" name="Google Shape;1536;p11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" name="Google Shape;1537;p11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38" name="Google Shape;1538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9" name="Google Shape;1539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11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1" name="Google Shape;1541;p11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2" name="Google Shape;1542;p11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3" name="Google Shape;1543;p11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4" name="Google Shape;1544;p116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5" name="Google Shape;1545;p116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6" name="Google Shape;1546;p11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7" name="Google Shape;1547;p116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8" name="Google Shape;1548;p116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7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2" name="Google Shape;1552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53" name="Google Shape;1553;p11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4" name="Google Shape;1554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5" name="Google Shape;1555;p11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6" name="Google Shape;1556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57" name="Google Shape;1557;p117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58" name="Google Shape;1558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9" name="Google Shape;1559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117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1" name="Google Shape;1561;p117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2" name="Google Shape;1562;p117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63" name="Google Shape;1563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4" name="Google Shape;1564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5" name="Google Shape;1565;p117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6" name="Google Shape;1566;p117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67" name="Google Shape;1567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8" name="Google Shape;1568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9" name="Google Shape;1569;p117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0" name="Google Shape;1570;p117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1" name="Google Shape;1571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2" name="Google Shape;1572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3" name="Google Shape;1573;p117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4" name="Google Shape;1574;p117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75" name="Google Shape;1575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6" name="Google Shape;1576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117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8" name="Google Shape;1578;p117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79" name="Google Shape;1579;p11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8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0" name="Google Shape;1580;p11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117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2" name="Google Shape;1582;p117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3" name="Google Shape;1583;p117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4" name="Google Shape;1584;p117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5" name="Google Shape;1585;p117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18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9" name="Google Shape;1589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90" name="Google Shape;1590;p11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1" name="Google Shape;1591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2" name="Google Shape;1592;p11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3" name="Google Shape;1593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594" name="Google Shape;1594;p118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595" name="Google Shape;1595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96" name="Google Shape;1596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p11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8" name="Google Shape;1598;p118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118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0" name="Google Shape;1600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1" name="Google Shape;1601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118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3" name="Google Shape;1603;p118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4" name="Google Shape;1604;p118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05" name="Google Shape;1605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6" name="Google Shape;1606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7" name="Google Shape;1607;p11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118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9" name="Google Shape;1609;p118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0" name="Google Shape;1610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1" name="Google Shape;1611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2" name="Google Shape;1612;p118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3" name="Google Shape;1613;p118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4" name="Google Shape;1614;p118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15" name="Google Shape;1615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6" name="Google Shape;1616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7" name="Google Shape;1617;p118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8" name="Google Shape;1618;p118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118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0" name="Google Shape;1620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1" name="Google Shape;1621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11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118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118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25" name="Google Shape;1625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lang="en-US" sz="69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6" name="Google Shape;1626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11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0" name="Google Shape;1630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31" name="Google Shape;1631;p11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2" name="Google Shape;1632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33" name="Google Shape;1633;p11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4" name="Google Shape;1634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5" name="Google Shape;1635;p119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6" name="Google Shape;1636;p11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37" name="Google Shape;1637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8" name="Google Shape;1638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119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0" name="Google Shape;1640;p119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11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2" name="Google Shape;1642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3" name="Google Shape;1643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11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19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6" name="Google Shape;1646;p11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47" name="Google Shape;1647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8" name="Google Shape;1648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11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0" name="Google Shape;1650;p119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1" name="Google Shape;1651;p11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2" name="Google Shape;1652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3" name="Google Shape;1653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4" name="Google Shape;1654;p11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5" name="Google Shape;1655;p119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11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57" name="Google Shape;1657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8" name="Google Shape;1658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119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0" name="Google Shape;1660;p119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1" name="Google Shape;1661;p11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2" name="Google Shape;1662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3" name="Google Shape;1663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4" name="Google Shape;1664;p119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5" name="Google Shape;1665;p119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6" name="Google Shape;1666;p11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67" name="Google Shape;1667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8" name="Google Shape;1668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9" name="Google Shape;1669;p119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0" name="Google Shape;1670;p119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1" name="Google Shape;1671;p11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2" name="Google Shape;1672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lang="en-US" sz="53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3" name="Google Shape;1673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4" name="Google Shape;1674;p119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0" name="Google Shape;2320;p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1: 2 [</a:t>
            </a:r>
            <a:r>
              <a:rPr lang="en-US" sz="4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Passwords</a:t>
            </a:r>
            <a:r>
              <a:rPr lang="en-US"/>
              <a:t>]</a:t>
            </a:r>
            <a:endParaRPr/>
          </a:p>
        </p:txBody>
      </p:sp>
      <p:sp>
        <p:nvSpPr>
          <p:cNvPr id="2397" name="Google Shape;2397;p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8" name="Google Shape;2398;p8"/>
          <p:cNvSpPr txBox="1">
            <a:spLocks noGrp="1"/>
          </p:cNvSpPr>
          <p:nvPr>
            <p:ph type="body" idx="3"/>
          </p:nvPr>
        </p:nvSpPr>
        <p:spPr>
          <a:xfrm>
            <a:off x="717425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Some of the passwords were default and some used the actual users name as the password which was guessable.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9" name="Google Shape;239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950" y="3894725"/>
            <a:ext cx="10698349" cy="816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bcbdfa1016_2_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1: 3 [Port 22 Open]</a:t>
            </a:r>
            <a:endParaRPr/>
          </a:p>
        </p:txBody>
      </p:sp>
      <p:sp>
        <p:nvSpPr>
          <p:cNvPr id="2405" name="Google Shape;2405;gbcbdfa1016_2_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06" name="Google Shape;2406;gbcbdfa1016_2_33"/>
          <p:cNvSpPr txBox="1">
            <a:spLocks noGrp="1"/>
          </p:cNvSpPr>
          <p:nvPr>
            <p:ph type="body" idx="3"/>
          </p:nvPr>
        </p:nvSpPr>
        <p:spPr>
          <a:xfrm>
            <a:off x="717425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 nmap scan of of the range 192.168.1.1/24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showed us that the target left the ssh port open. 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07" name="Google Shape;2407;gbcbdfa1016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3775" y="1889250"/>
            <a:ext cx="8763875" cy="1106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bcf6abe3e0_0_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1: 4 [</a:t>
            </a:r>
            <a:r>
              <a:rPr lang="en-US"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CWE-307: Brute Force attacks</a:t>
            </a:r>
            <a:r>
              <a:rPr lang="en-US"/>
              <a:t>]</a:t>
            </a:r>
            <a:endParaRPr/>
          </a:p>
        </p:txBody>
      </p:sp>
      <p:sp>
        <p:nvSpPr>
          <p:cNvPr id="2413" name="Google Shape;2413;gbcf6abe3e0_0_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4" name="Google Shape;2414;gbcf6abe3e0_0_2"/>
          <p:cNvSpPr txBox="1">
            <a:spLocks noGrp="1"/>
          </p:cNvSpPr>
          <p:nvPr>
            <p:ph type="body" idx="3"/>
          </p:nvPr>
        </p:nvSpPr>
        <p:spPr>
          <a:xfrm>
            <a:off x="717425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Used john to brute force on the user steven to get password.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gave us the password for user steven:pink84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We could have also used this method  this for user michael but the password was guessed beforehand.  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5" name="Google Shape;2415;gbcf6abe3e0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0914" y="5974579"/>
            <a:ext cx="8295911" cy="65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bcf6abe3e0_0_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1: 5 [</a:t>
            </a:r>
            <a:r>
              <a:rPr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Root password in the wordpress configuration file </a:t>
            </a:r>
            <a:r>
              <a:rPr lang="en-US"/>
              <a:t>]</a:t>
            </a:r>
            <a:endParaRPr/>
          </a:p>
        </p:txBody>
      </p:sp>
      <p:sp>
        <p:nvSpPr>
          <p:cNvPr id="2421" name="Google Shape;2421;gbcf6abe3e0_0_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2" name="Google Shape;2422;gbcf6abe3e0_0_10"/>
          <p:cNvSpPr txBox="1">
            <a:spLocks noGrp="1"/>
          </p:cNvSpPr>
          <p:nvPr>
            <p:ph type="body" idx="3"/>
          </p:nvPr>
        </p:nvSpPr>
        <p:spPr>
          <a:xfrm>
            <a:off x="717425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 We were able to SSH into Michael’s account using his credentials - User:michael Passwd:michael. we then located the wp-config.php file and discovered  MySQL database login credentials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As following: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 michael@192.168.1.110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find -iname wp-config.php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cd /var/www/html/wordpress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cat wp-config.php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Credentials: User=root</a:t>
            </a:r>
            <a:endParaRPr sz="44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Passwd:R@v3nSecurity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Access to Mysql led to us getting the hashes for both users Michael and Steven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23" name="Google Shape;2423;gbcf6abe3e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825" y="3801825"/>
            <a:ext cx="6768650" cy="5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Google Shape;2424;gbcf6abe3e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875" y="3801825"/>
            <a:ext cx="7404224" cy="5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bcf6abe3e0_0_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1:6  [</a:t>
            </a:r>
            <a:r>
              <a:rPr lang="en-US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Privilege escalation by sudo python (CVE-2006-0151) </a:t>
            </a:r>
            <a:r>
              <a:rPr lang="en-US"/>
              <a:t>]</a:t>
            </a:r>
            <a:endParaRPr/>
          </a:p>
        </p:txBody>
      </p:sp>
      <p:sp>
        <p:nvSpPr>
          <p:cNvPr id="2430" name="Google Shape;2430;gbcf6abe3e0_0_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31" name="Google Shape;2431;gbcf6abe3e0_0_22"/>
          <p:cNvSpPr txBox="1">
            <a:spLocks noGrp="1"/>
          </p:cNvSpPr>
          <p:nvPr>
            <p:ph type="body" idx="3"/>
          </p:nvPr>
        </p:nvSpPr>
        <p:spPr>
          <a:xfrm>
            <a:off x="717425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 In My SQL Database, commands;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show database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 use word press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 show tables 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select  from wp_users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 After getting Steven’s password hash from MySQL database we saved to steven.txt we cracked with John Passwd: pink84. We then SSH into Steven’s account and used this command  </a:t>
            </a:r>
            <a:r>
              <a:rPr lang="en-US" sz="4400">
                <a:solidFill>
                  <a:srgbClr val="020202"/>
                </a:solidFill>
                <a:highlight>
                  <a:srgbClr val="FFFF00"/>
                </a:highlight>
              </a:rPr>
              <a:t>sudo -u root python -c "import pty;pty.spawn('/bin/bash')</a:t>
            </a:r>
            <a:r>
              <a:rPr lang="en-US" sz="4400">
                <a:solidFill>
                  <a:srgbClr val="020202"/>
                </a:solidFill>
                <a:highlight>
                  <a:srgbClr val="FAFAFA"/>
                </a:highlight>
              </a:rPr>
              <a:t> </a:t>
            </a:r>
            <a:r>
              <a:rPr lang="en-US" sz="4400">
                <a:solidFill>
                  <a:schemeClr val="dk1"/>
                </a:solidFill>
              </a:rPr>
              <a:t>to get escalated to root via sudo python.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32" name="Google Shape;2432;gbcf6abe3e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00" y="1924325"/>
            <a:ext cx="8904925" cy="71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bcbdfa1016_2_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2: [unprotected access to sensitive data]</a:t>
            </a:r>
            <a:endParaRPr/>
          </a:p>
        </p:txBody>
      </p:sp>
      <p:sp>
        <p:nvSpPr>
          <p:cNvPr id="2438" name="Google Shape;2438;gbcbdfa1016_2_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39" name="Google Shape;2439;gbcbdfa1016_2_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dirbuster to enumerate the directory’s accessible from the web the attacker found the /vendor folder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Inside this folder is the phpmailer version, detailed notes on vulnerabilities the version is weak to and even links for futher analysis.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Flag 1 was captured from the PATH file inside this folder.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40" name="Google Shape;2440;gbcbdfa1016_2_8" descr="Graphical user interfac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809" y="6580762"/>
            <a:ext cx="5963278" cy="617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gbcbdfa1016_2_8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40936" y="6515512"/>
            <a:ext cx="5143419" cy="624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gbcbdfa1016_2_8" descr="Graphical user interface,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2775" y="6646813"/>
            <a:ext cx="9457988" cy="4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2: [phpmailer]</a:t>
            </a:r>
            <a:endParaRPr/>
          </a:p>
        </p:txBody>
      </p:sp>
      <p:sp>
        <p:nvSpPr>
          <p:cNvPr id="2448" name="Google Shape;2448;p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49" name="Google Shape;2449;p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Phpmailer version 5.2.16 contains known vulnerabilities. So well known in fact, that the SECURITY.md file states the cve number, a link for more details, etc. The exploit used was a ready packaged anarcoder python script that was easily editable to tailor it for the system.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Through this exploit a shell was obtained for the www-data user allowing the capture of flag 2.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50" name="Google Shape;2450;p9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748" y="8602049"/>
            <a:ext cx="5589331" cy="28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1" name="Google Shape;2451;p9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748" y="10762211"/>
            <a:ext cx="8631662" cy="210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9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5830" y="9549837"/>
            <a:ext cx="7749262" cy="314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p9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53878" y="7000085"/>
            <a:ext cx="5472652" cy="586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2: [open access to sensitive data]</a:t>
            </a:r>
            <a:endParaRPr/>
          </a:p>
        </p:txBody>
      </p:sp>
      <p:sp>
        <p:nvSpPr>
          <p:cNvPr id="2459" name="Google Shape;2459;p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60" name="Google Shape;2460;p1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Through viewing the wp-config.php file the attacker found the mysql password for the root user.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exploit set the stage for a full unauthorized privilege escalation, it also gave access to flag3 and 2 hashed passwords for user accounts (though the passwords were too strong to easily crack)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61" name="Google Shape;2461;p10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8707" y="10290046"/>
            <a:ext cx="6609168" cy="24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10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875" y="6386260"/>
            <a:ext cx="12746433" cy="386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10" descr="Graphical user interface,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5909" y="10209704"/>
            <a:ext cx="10217426" cy="281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2: [privilege escalation (mysql UDF DL)]</a:t>
            </a:r>
            <a:endParaRPr/>
          </a:p>
        </p:txBody>
      </p:sp>
      <p:sp>
        <p:nvSpPr>
          <p:cNvPr id="2469" name="Google Shape;2469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70" name="Google Shape;2470;p1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By custom compiling a malicious .so file uploaded to the machine via wget and installed into the root instance of mysql a path to root opened using the find command. (exploit 1518.c downloaded from exploit-db.com)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TOTAL PWNAGE netting the 4</a:t>
            </a:r>
            <a:r>
              <a:rPr lang="en-US" sz="4400" baseline="30000">
                <a:solidFill>
                  <a:schemeClr val="dk1"/>
                </a:solidFill>
              </a:rPr>
              <a:t>th</a:t>
            </a:r>
            <a:r>
              <a:rPr lang="en-US" sz="4400">
                <a:solidFill>
                  <a:schemeClr val="dk1"/>
                </a:solidFill>
              </a:rPr>
              <a:t> and final flag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71" name="Google Shape;2471;p1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409" y="6140763"/>
            <a:ext cx="7722335" cy="637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1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8744" y="6140763"/>
            <a:ext cx="7236058" cy="605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1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91400" y="5281411"/>
            <a:ext cx="7505739" cy="77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" name="Google Shape;24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p1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1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1" name="Google Shape;2481;p1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27" name="Google Shape;2327;p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28" name="Google Shape;2328;p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sp>
        <p:nvSpPr>
          <p:cNvPr id="2329" name="Google Shape;2329;p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0" name="Google Shape;2330;p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1" name="Google Shape;2331;p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Exploits Used</a:t>
            </a:r>
            <a:endParaRPr/>
          </a:p>
        </p:txBody>
      </p:sp>
      <p:sp>
        <p:nvSpPr>
          <p:cNvPr id="2332" name="Google Shape;2332;p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/>
              <a:t>Avoiding Detect</a:t>
            </a:r>
            <a:endParaRPr/>
          </a:p>
        </p:txBody>
      </p:sp>
      <p:sp>
        <p:nvSpPr>
          <p:cNvPr id="2333" name="Google Shape;2333;p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>
                <a:solidFill>
                  <a:schemeClr val="dk1"/>
                </a:solidFill>
              </a:rPr>
              <a:t>Maintaining Access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[open access to ssh]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7" name="Google Shape;2487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488" name="Google Shape;2488;p1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SSH login alert 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Monitors Port 22(SSH) for unauthorized access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Triggers whenever any user attempts to access the system via SSH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 a jump server in the network</a:t>
            </a:r>
            <a:endParaRPr sz="4400">
              <a:solidFill>
                <a:schemeClr val="dk1"/>
              </a:solidFill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Attack using a different port </a:t>
            </a:r>
            <a:endParaRPr sz="4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Enumerate usernames in WordPress</a:t>
            </a:r>
            <a:endParaRPr/>
          </a:p>
        </p:txBody>
      </p:sp>
      <p:sp>
        <p:nvSpPr>
          <p:cNvPr id="2494" name="Google Shape;2494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495" name="Google Shape;2495;p14"/>
          <p:cNvSpPr txBox="1">
            <a:spLocks noGrp="1"/>
          </p:cNvSpPr>
          <p:nvPr>
            <p:ph type="body" idx="3"/>
          </p:nvPr>
        </p:nvSpPr>
        <p:spPr>
          <a:xfrm>
            <a:off x="703375" y="23716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HTTP Response Status Code Alert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Measures any response status codes that may be set off.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Triggered at thresholds above 400 times in 5 minutes.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Use command line sniffing rather than automated program like wpscan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Stealth Exploitation of Brute Force Attack</a:t>
            </a:r>
            <a:endParaRPr/>
          </a:p>
        </p:txBody>
      </p:sp>
      <p:sp>
        <p:nvSpPr>
          <p:cNvPr id="2501" name="Google Shape;2501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502" name="Google Shape;2502;p1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Excessive HTTP Alert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alert measures the number of times an HTTP Response Status code is over 400 specifically for 401 in relation to brute force attack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alert would fire at a threshold of more than 400 attempts in 5 minutes.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Mitigating Detection</a:t>
            </a:r>
            <a:endParaRPr sz="4400" b="1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Limiting and spacing out the brute-force attempts so that it will not set of alarm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Hydra is another option as well 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1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1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Maintaining Access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0" name="Google Shape;2510;p1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Backdooring Target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6" name="Google Shape;2516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517" name="Google Shape;2517;p1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>
                <a:solidFill>
                  <a:schemeClr val="dk1"/>
                </a:solidFill>
              </a:rPr>
              <a:t>Backdoor Overview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 hidden user with ssh access was created with passwordless sudo access.</a:t>
            </a:r>
            <a:endParaRPr sz="4400">
              <a:solidFill>
                <a:schemeClr val="dk1"/>
              </a:solidFill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Installed through the root shell.</a:t>
            </a:r>
            <a:endParaRPr sz="4400">
              <a:solidFill>
                <a:schemeClr val="dk1"/>
              </a:solidFill>
            </a:endParaRPr>
          </a:p>
          <a:p>
            <a:pPr marL="9144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 i="1">
                <a:solidFill>
                  <a:schemeClr val="dk1"/>
                </a:solidFill>
              </a:rPr>
              <a:t>adduser –no-create-home {username}</a:t>
            </a:r>
            <a:endParaRPr/>
          </a:p>
          <a:p>
            <a:pPr marL="9144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 i="1">
                <a:solidFill>
                  <a:schemeClr val="dk1"/>
                </a:solidFill>
              </a:rPr>
              <a:t>visudo</a:t>
            </a:r>
            <a:endParaRPr sz="4400" i="1">
              <a:solidFill>
                <a:schemeClr val="dk1"/>
              </a:solidFill>
            </a:endParaRPr>
          </a:p>
          <a:p>
            <a:pPr marL="1371600" lvl="2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 i="1">
                <a:solidFill>
                  <a:schemeClr val="dk1"/>
                </a:solidFill>
              </a:rPr>
              <a:t>The following entry was added to the sudoers file</a:t>
            </a:r>
            <a:endParaRPr/>
          </a:p>
          <a:p>
            <a:pPr marL="1828800" lvl="3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 i="1">
                <a:solidFill>
                  <a:schemeClr val="dk1"/>
                </a:solidFill>
              </a:rPr>
              <a:t>{username} ALL=(ALL) NOPASSWD:ALL</a:t>
            </a:r>
            <a:endParaRPr/>
          </a:p>
          <a:p>
            <a:pPr marL="45720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i="1">
                <a:solidFill>
                  <a:schemeClr val="dk1"/>
                </a:solidFill>
              </a:rPr>
              <a:t>The user is connected to via ssh</a:t>
            </a:r>
            <a:endParaRPr sz="4400" i="1">
              <a:solidFill>
                <a:schemeClr val="dk1"/>
              </a:solidFill>
            </a:endParaRPr>
          </a:p>
          <a:p>
            <a:pPr marL="914400" lvl="1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 i="1">
                <a:solidFill>
                  <a:schemeClr val="dk1"/>
                </a:solidFill>
              </a:rPr>
              <a:t>ssh {username}@{targetIP}</a:t>
            </a:r>
            <a:endParaRPr sz="4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3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1" name="Google Shape;2341;p3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4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37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3700"/>
              <a:buNone/>
            </a:pPr>
            <a:endParaRPr/>
          </a:p>
        </p:txBody>
      </p:sp>
      <p:sp>
        <p:nvSpPr>
          <p:cNvPr id="2347" name="Google Shape;2347;p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Range:192.168.1.0/24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Netmask:255.255.255.0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IPv4:192.168.1.110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Hostname:Target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Hostname:Target 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IPv4:192.168.1.90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Hostname:Kali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IPv4:192.168.1.100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OS:Linux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Hostname:Elk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/>
          </a:p>
        </p:txBody>
      </p:sp>
      <p:sp>
        <p:nvSpPr>
          <p:cNvPr id="2348" name="Google Shape;2348;p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49" name="Google Shape;2349;p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  <p:pic>
        <p:nvPicPr>
          <p:cNvPr id="2350" name="Google Shape;235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75" y="2427925"/>
            <a:ext cx="17860800" cy="103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56" name="Google Shape;2356;p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57" name="Google Shape;2357;p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58" name="Google Shape;2358;p5"/>
          <p:cNvGraphicFramePr/>
          <p:nvPr/>
        </p:nvGraphicFramePr>
        <p:xfrm>
          <a:off x="1190946" y="31192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{A043475D-FE52-4AA4-934A-7361B8D38A1C}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Enumeration</a:t>
                      </a: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disclosure from 2 separate locations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either enum4linux or wpscan an attacker can gain access to usernames, enum4linux giving a more complete look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Gives the attacker a list of users to attempt to brute force the password.</a:t>
                      </a: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33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3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3 accounts have either a username for a password, or the reverse spelling of the username as the password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¾ user accounts are using default passwords or passwords that are otherwise easy to guess. </a:t>
                      </a: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Two </a:t>
                      </a: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of these accounts provide passwordless sudo use (root+vagrant) and the last was a no brainer to guess. The strongest password on the machine was cracked in under 5 minutes. 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Open</a:t>
                      </a:r>
                      <a:endParaRPr sz="3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port 22 is open it allows attackers to ssh and use brute force attacks on systems </a:t>
                      </a: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craft an attack method that exploits having ssh open such as a brute force</a:t>
                      </a: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CWE-307: Brute Force attacks </a:t>
                      </a:r>
                      <a:endParaRPr sz="5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Restriction of Excessive Authentication Attempts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Gives attacker higher chance of success for brute force attacks </a:t>
                      </a: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bcbdfa1016_2_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4" name="Google Shape;2364;gbcbdfa1016_2_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65" name="Google Shape;2365;gbcbdfa1016_2_2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6" name="Google Shape;2366;gbcbdfa1016_2_21"/>
          <p:cNvGraphicFramePr/>
          <p:nvPr/>
        </p:nvGraphicFramePr>
        <p:xfrm>
          <a:off x="1190946" y="31192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{A043475D-FE52-4AA4-934A-7361B8D38A1C}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password of the database in the wordpress configuration file 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 root password was stored in an application configuration file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has a high impact because the threat can gain access to machine, the password will be easily available and they can quickly gain access to the database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3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 by sudo python (CVE-2006-0151) </a:t>
                      </a:r>
                      <a:endParaRPr sz="3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 local users to gain privileges by using a Python script 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provides root escalation this is very dangerous and impactful because it provides root to the threat actor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5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33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5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Arial"/>
                        <a:buNone/>
                      </a:pPr>
                      <a:endParaRPr sz="4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endParaRPr sz="28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72" name="Google Shape;2372;p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73" name="Google Shape;2373;p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3412300" cy="10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700"/>
              <a:buNone/>
            </a:pPr>
            <a:endParaRPr sz="4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3700"/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4" name="Google Shape;2374;p6"/>
          <p:cNvGraphicFramePr/>
          <p:nvPr/>
        </p:nvGraphicFramePr>
        <p:xfrm>
          <a:off x="1176950" y="2965340"/>
          <a:ext cx="21995625" cy="10253862"/>
        </p:xfrm>
        <a:graphic>
          <a:graphicData uri="http://schemas.openxmlformats.org/drawingml/2006/table">
            <a:tbl>
              <a:tblPr>
                <a:noFill/>
                <a:tableStyleId>{A043475D-FE52-4AA4-934A-7361B8D38A1C}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unprotected access to sensitive data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vendor page is open to the public and contains vulnerability information and confirmation the version in use is vulnerable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was able to retrieve version information, vulnerability info (which included the current version and a link to a near ready to use exploit)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 </a:t>
                      </a:r>
                      <a:r>
                        <a:rPr lang="en-US" sz="20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CVE-2016-10033</a:t>
                      </a:r>
                      <a:endParaRPr sz="20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7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only was the version in use vulnerable, the vulnerability was included in the documentation.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mailSend function in the isMail transport in PHPMailer before 5.2.18 might allow remote attackers to pass extra parameters to the mail command and consequently execute arbitrary code.</a:t>
                      </a:r>
                      <a:endParaRPr sz="4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Wp-config not locked down 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Because the config file isn’t locked down the attacker gained access to the mysql password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has a high impact because the threat can gain access to machine, the password will be easily available and they can quickly gain access to the database</a:t>
                      </a:r>
                      <a:r>
                        <a:rPr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Mysql UDF dynamic library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well documented exploit is available ready to compile that allows an unprivileged user to gain root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attacker to jump from the www-data user to root</a:t>
                      </a:r>
                      <a:endParaRPr sz="3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7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2" name="Google Shape;2382;p7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498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bcbdfa1016_2_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Exploitation of target 1: 1[Enumeration]</a:t>
            </a:r>
            <a:endParaRPr/>
          </a:p>
        </p:txBody>
      </p:sp>
      <p:sp>
        <p:nvSpPr>
          <p:cNvPr id="2388" name="Google Shape;2388;gbcbdfa1016_2_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89" name="Google Shape;2389;gbcbdfa1016_2_41"/>
          <p:cNvSpPr txBox="1">
            <a:spLocks noGrp="1"/>
          </p:cNvSpPr>
          <p:nvPr>
            <p:ph type="body" idx="3"/>
          </p:nvPr>
        </p:nvSpPr>
        <p:spPr>
          <a:xfrm>
            <a:off x="717425" y="2387850"/>
            <a:ext cx="22942800" cy="9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enum4linux scan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wpscan enumeration gave us 2 users Michael and Steven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0" name="Google Shape;2390;gbcbdfa1016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28" y="7124125"/>
            <a:ext cx="8823499" cy="55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gbcbdfa1016_2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5276" y="7124125"/>
            <a:ext cx="6945732" cy="54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1460</Words>
  <Application>Microsoft Office PowerPoint</Application>
  <PresentationFormat>Custom</PresentationFormat>
  <Paragraphs>201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Amatic SC</vt:lpstr>
      <vt:lpstr>Verdana</vt:lpstr>
      <vt:lpstr>Roboto Black</vt:lpstr>
      <vt:lpstr>Roboto Thin</vt:lpstr>
      <vt:lpstr>Roboto Medium</vt:lpstr>
      <vt:lpstr>Roboto</vt:lpstr>
      <vt:lpstr>Arial</vt:lpstr>
      <vt:lpstr>Roboto Light</vt:lpstr>
      <vt:lpstr>Lato Light</vt:lpstr>
      <vt:lpstr>Inconsolata</vt:lpstr>
      <vt:lpstr>Helvetica Neue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Critical Vulnerabilities: Target 1</vt:lpstr>
      <vt:lpstr>Critical Vulnerabilities: Target 2</vt:lpstr>
      <vt:lpstr>Exploits Used </vt:lpstr>
      <vt:lpstr>Exploitation of target 1: 1[Enumeration]</vt:lpstr>
      <vt:lpstr>Exploitation of target 1: 2 [Weak Passwords]</vt:lpstr>
      <vt:lpstr>Exploitation of target 1: 3 [Port 22 Open]</vt:lpstr>
      <vt:lpstr>Exploitation of target 1: 4 [CWE-307: Brute Force attacks]</vt:lpstr>
      <vt:lpstr>Exploitation of target 1: 5 [Root password in the wordpress configuration file ]</vt:lpstr>
      <vt:lpstr>Exploitation of target 1:6  [Privilege escalation by sudo python (CVE-2006-0151) ]</vt:lpstr>
      <vt:lpstr>Exploitation of target 2: [unprotected access to sensitive data]</vt:lpstr>
      <vt:lpstr>Exploitation of target 2: [phpmailer]</vt:lpstr>
      <vt:lpstr>Exploitation of target 2: [open access to sensitive data]</vt:lpstr>
      <vt:lpstr>Exploitation of target 2: [privilege escalation (mysql UDF DL)]</vt:lpstr>
      <vt:lpstr>Avoiding Detection </vt:lpstr>
      <vt:lpstr>Stealth Exploitation of [open access to ssh]</vt:lpstr>
      <vt:lpstr>Stealth Exploitation of Enumerate usernames in WordPress</vt:lpstr>
      <vt:lpstr>Stealth Exploitation of Brute Force Attack</vt:lpstr>
      <vt:lpstr>Maintaining Access </vt:lpstr>
      <vt:lpstr>Backdooring Target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william hart</cp:lastModifiedBy>
  <cp:revision>1</cp:revision>
  <dcterms:modified xsi:type="dcterms:W3CDTF">2021-02-13T19:32:51Z</dcterms:modified>
</cp:coreProperties>
</file>